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2187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ARTHAUD	Florent		CARRTEL			</a:t>
            </a:r>
            <a:r>
              <a:rPr lang="fr-FR" dirty="0">
                <a:solidFill>
                  <a:srgbClr val="FF0000"/>
                </a:solidFill>
              </a:rPr>
              <a:t>CAH-0B</a:t>
            </a:r>
            <a:r>
              <a:rPr lang="fr-FR" dirty="0">
                <a:solidFill>
                  <a:srgbClr val="0070C0"/>
                </a:solidFill>
              </a:rPr>
              <a:t>			2023 (ENS) 	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8" y="3098899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393292"/>
            <a:ext cx="5724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Grands lacs </a:t>
            </a:r>
            <a:r>
              <a:rPr lang="fr-FR" dirty="0" err="1">
                <a:solidFill>
                  <a:srgbClr val="0070C0"/>
                </a:solidFill>
              </a:rPr>
              <a:t>péri-alpins</a:t>
            </a:r>
            <a:r>
              <a:rPr lang="fr-FR" dirty="0">
                <a:solidFill>
                  <a:srgbClr val="0070C0"/>
                </a:solidFill>
              </a:rPr>
              <a:t> et lacs d’altitude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81437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75830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Inventaire végétation aquatique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7" y="5416688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6" y="5758398"/>
            <a:ext cx="9417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Lacs Sentinelles, Suivis de la végétation du Lac du Bourget, Annecy et </a:t>
            </a:r>
            <a:r>
              <a:rPr lang="fr-FR" dirty="0" err="1">
                <a:solidFill>
                  <a:srgbClr val="0070C0"/>
                </a:solidFill>
              </a:rPr>
              <a:t>Aiguebelette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62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Qualification/Compétences plongée spécifique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547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Ecologie végétale, suivis écologiques</a:t>
            </a: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94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14</cp:revision>
  <dcterms:created xsi:type="dcterms:W3CDTF">2022-03-28T11:51:04Z</dcterms:created>
  <dcterms:modified xsi:type="dcterms:W3CDTF">2023-04-04T11:09:22Z</dcterms:modified>
</cp:coreProperties>
</file>