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03/04/2023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2187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JACQUET		Stéphan		CARRTEL			</a:t>
            </a:r>
            <a:r>
              <a:rPr lang="fr-FR" dirty="0" smtClean="0">
                <a:solidFill>
                  <a:srgbClr val="FF0000"/>
                </a:solidFill>
              </a:rPr>
              <a:t>CAH-3B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2022 (ENS) 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309889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393292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Grands lacs </a:t>
            </a:r>
            <a:r>
              <a:rPr lang="fr-FR" dirty="0" err="1">
                <a:solidFill>
                  <a:srgbClr val="0070C0"/>
                </a:solidFill>
              </a:rPr>
              <a:t>péri-alpins</a:t>
            </a:r>
            <a:r>
              <a:rPr lang="fr-FR" dirty="0">
                <a:solidFill>
                  <a:srgbClr val="0070C0"/>
                </a:solidFill>
              </a:rPr>
              <a:t> 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81437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75830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Suivis écologiques EEE, prélèvements, instrumentation, prise d’images 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7" y="5416688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6" y="5758398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MYSILAC, POLLUSON, QUAGGA 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Ecologie </a:t>
            </a:r>
            <a:r>
              <a:rPr lang="fr-FR" dirty="0" smtClean="0">
                <a:solidFill>
                  <a:srgbClr val="0070C0"/>
                </a:solidFill>
              </a:rPr>
              <a:t>microbienne</a:t>
            </a:r>
            <a:r>
              <a:rPr lang="fr-FR" dirty="0" smtClean="0">
                <a:solidFill>
                  <a:srgbClr val="0070C0"/>
                </a:solidFill>
              </a:rPr>
              <a:t>, </a:t>
            </a:r>
            <a:r>
              <a:rPr lang="fr-FR" dirty="0" smtClean="0">
                <a:solidFill>
                  <a:srgbClr val="0070C0"/>
                </a:solidFill>
              </a:rPr>
              <a:t>suivis écologiques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Espèces exotiques envahissantes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5296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NITROX confirmé - TRIMIX </a:t>
            </a:r>
          </a:p>
          <a:p>
            <a:r>
              <a:rPr lang="fr-FR" dirty="0" smtClean="0">
                <a:solidFill>
                  <a:srgbClr val="0070C0"/>
                </a:solidFill>
              </a:rPr>
              <a:t>Dive Master / MF1 / BEES1 / </a:t>
            </a:r>
            <a:r>
              <a:rPr lang="fr-FR" dirty="0" smtClean="0">
                <a:solidFill>
                  <a:srgbClr val="0070C0"/>
                </a:solidFill>
              </a:rPr>
              <a:t>DEJEPS (recyclé en 2023)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111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13</cp:revision>
  <dcterms:created xsi:type="dcterms:W3CDTF">2022-03-28T11:51:04Z</dcterms:created>
  <dcterms:modified xsi:type="dcterms:W3CDTF">2023-04-03T09:21:03Z</dcterms:modified>
</cp:coreProperties>
</file>