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1537E93-69FA-4EE5-BB43-8C3A8A5C1782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C528DB3-9495-4F56-958E-EC107B5F943F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63BFD1-B2E9-4FC4-B142-57C339F532B8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CF22749-C04E-436C-AE44-C0A3E17E7DB7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F58E0FE-EF1D-4A30-99D5-6663CE03C6C8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C1FEEFE-292A-42CC-82F8-2C189DB6429E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51ACC0F-1D6A-4ABD-9141-FD1E5C9C48C2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4E962B7-A117-4741-A2E5-B0E804F3A1EC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469B9B-2EE0-47D2-ADBD-45BD8827E6A4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1F5281D-AAB1-4745-A3C4-46B2927E3796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22DFA0-49F9-4616-93CE-7B21C4F114A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D820AC8-1E9B-4FB6-A578-A0933B04231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fr-F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&lt;date/heure&gt;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fr-FR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fr-F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074ADCC-F542-4190-AC58-9762385D3F61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ZoneTexte 3"/>
          <p:cNvSpPr/>
          <p:nvPr/>
        </p:nvSpPr>
        <p:spPr>
          <a:xfrm>
            <a:off x="124560" y="629280"/>
            <a:ext cx="110268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</a:rPr>
              <a:t>Nom		Prénom		Nom de l’unité		Niveau Plongée Pro		Année Formation/Recyclage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2" name="ZoneTexte 4"/>
          <p:cNvSpPr/>
          <p:nvPr/>
        </p:nvSpPr>
        <p:spPr>
          <a:xfrm>
            <a:off x="108692" y="984420"/>
            <a:ext cx="12185044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WESTRELIN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Samuel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RECOVER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	</a:t>
            </a:r>
            <a:r>
              <a:rPr lang="fr-FR" sz="1800" b="0" strike="noStrike" spc="-1" dirty="0" smtClean="0">
                <a:solidFill>
                  <a:srgbClr val="FF0000"/>
                </a:solidFill>
                <a:latin typeface="Calibri"/>
              </a:rPr>
              <a:t>CAH-0B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	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2019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3" name="ZoneTexte 5"/>
          <p:cNvSpPr/>
          <p:nvPr/>
        </p:nvSpPr>
        <p:spPr>
          <a:xfrm>
            <a:off x="172800" y="2853720"/>
            <a:ext cx="37810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Principaux terrains de jeu	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4" name="ZoneTexte 6"/>
          <p:cNvSpPr/>
          <p:nvPr/>
        </p:nvSpPr>
        <p:spPr>
          <a:xfrm>
            <a:off x="603360" y="3148200"/>
            <a:ext cx="2274831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Lacs 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de la région PACA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5" name="ZoneTexte 7"/>
          <p:cNvSpPr/>
          <p:nvPr/>
        </p:nvSpPr>
        <p:spPr>
          <a:xfrm>
            <a:off x="-39600" y="4132080"/>
            <a:ext cx="51296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Types d’intervention / travail en plongée 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6" name="ZoneTexte 9"/>
          <p:cNvSpPr/>
          <p:nvPr/>
        </p:nvSpPr>
        <p:spPr>
          <a:xfrm>
            <a:off x="-111960" y="5498280"/>
            <a:ext cx="26470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Exemples de projets 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7" name="ZoneTexte 10"/>
          <p:cNvSpPr/>
          <p:nvPr/>
        </p:nvSpPr>
        <p:spPr>
          <a:xfrm>
            <a:off x="1856880" y="5839920"/>
            <a:ext cx="3331659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UROS (sur le lac de Serre-Ponçon)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8" name="ZoneTexte 1"/>
          <p:cNvSpPr/>
          <p:nvPr/>
        </p:nvSpPr>
        <p:spPr>
          <a:xfrm>
            <a:off x="124560" y="1734840"/>
            <a:ext cx="66142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Domaine de compétence scientifique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9" name="ZoneTexte 2"/>
          <p:cNvSpPr/>
          <p:nvPr/>
        </p:nvSpPr>
        <p:spPr>
          <a:xfrm>
            <a:off x="6018480" y="1734840"/>
            <a:ext cx="55684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Qualification/Compétences plongée spécifique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50" name="ZoneTexte 11"/>
          <p:cNvSpPr/>
          <p:nvPr/>
        </p:nvSpPr>
        <p:spPr>
          <a:xfrm>
            <a:off x="124560" y="2028600"/>
            <a:ext cx="547776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Comportement poissons, Coexistence d’espèces, mouvement, </a:t>
            </a:r>
            <a:r>
              <a:rPr lang="fr-FR" sz="1800" b="0" strike="noStrike" spc="-1" dirty="0" err="1" smtClean="0">
                <a:solidFill>
                  <a:srgbClr val="0070C0"/>
                </a:solidFill>
                <a:latin typeface="Calibri"/>
              </a:rPr>
              <a:t>trophie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51" name="ZoneTexte 12"/>
          <p:cNvSpPr/>
          <p:nvPr/>
        </p:nvSpPr>
        <p:spPr>
          <a:xfrm>
            <a:off x="6490440" y="2104200"/>
            <a:ext cx="46486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Néant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61920" y="4608000"/>
            <a:ext cx="11242080" cy="62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Inventaires </a:t>
            </a:r>
            <a:r>
              <a:rPr lang="fr-FR" sz="1800" b="0" strike="noStrike" spc="-1" dirty="0" smtClean="0">
                <a:solidFill>
                  <a:srgbClr val="0070C0"/>
                </a:solidFill>
                <a:latin typeface="Calibri"/>
              </a:rPr>
              <a:t>poissons (très peu d’expérience)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</a:t>
            </a:r>
            <a:endParaRPr lang="fr-FR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89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Stephan Jacquet</dc:creator>
  <dc:description/>
  <cp:lastModifiedBy>WESTRELIN Samuel</cp:lastModifiedBy>
  <cp:revision>14</cp:revision>
  <dcterms:created xsi:type="dcterms:W3CDTF">2022-03-28T11:51:04Z</dcterms:created>
  <dcterms:modified xsi:type="dcterms:W3CDTF">2022-04-13T15:06:28Z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</vt:i4>
  </property>
</Properties>
</file>