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2187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JAN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smtClean="0">
                <a:solidFill>
                  <a:srgbClr val="0070C0"/>
                </a:solidFill>
              </a:rPr>
              <a:t>Gwilherm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smtClean="0">
                <a:solidFill>
                  <a:srgbClr val="0070C0"/>
                </a:solidFill>
              </a:rPr>
              <a:t>EABX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FF0000"/>
                </a:solidFill>
              </a:rPr>
              <a:t>CAH 1B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0070C0"/>
                </a:solidFill>
              </a:rPr>
              <a:t>2016/2021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8" y="2853717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148110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Les lacs aquitains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32226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26619"/>
            <a:ext cx="7571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Suivis </a:t>
            </a:r>
            <a:r>
              <a:rPr lang="fr-FR" dirty="0" smtClean="0">
                <a:solidFill>
                  <a:srgbClr val="0070C0"/>
                </a:solidFill>
              </a:rPr>
              <a:t>écologiques, </a:t>
            </a:r>
            <a:r>
              <a:rPr lang="fr-FR" dirty="0">
                <a:solidFill>
                  <a:srgbClr val="0070C0"/>
                </a:solidFill>
              </a:rPr>
              <a:t>prélèvements, instrumentation, prise d’images 	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8" y="5498284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7" y="5839994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Vigie-Lacs (2022-2025)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62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Qualification/Compétences </a:t>
            </a:r>
            <a:r>
              <a:rPr lang="fr-FR" dirty="0"/>
              <a:t>plongée </a:t>
            </a:r>
            <a:r>
              <a:rPr lang="fr-FR" dirty="0" smtClean="0"/>
              <a:t>spécifique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547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Végétaux, animaux, eaux douces et mer.</a:t>
            </a:r>
            <a:r>
              <a:rPr lang="fr-FR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490495" y="2104067"/>
            <a:ext cx="464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N3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92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12</cp:revision>
  <dcterms:created xsi:type="dcterms:W3CDTF">2022-03-28T11:51:04Z</dcterms:created>
  <dcterms:modified xsi:type="dcterms:W3CDTF">2022-03-31T08:38:26Z</dcterms:modified>
</cp:coreProperties>
</file>