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1888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NOURY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smtClean="0">
                <a:solidFill>
                  <a:srgbClr val="0070C0"/>
                </a:solidFill>
              </a:rPr>
              <a:t>Patrice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smtClean="0">
                <a:solidFill>
                  <a:srgbClr val="0070C0"/>
                </a:solidFill>
              </a:rPr>
              <a:t>RIVERLY</a:t>
            </a:r>
            <a:r>
              <a:rPr lang="fr-FR" dirty="0">
                <a:solidFill>
                  <a:srgbClr val="0070C0"/>
                </a:solidFill>
              </a:rPr>
              <a:t>	</a:t>
            </a:r>
            <a:r>
              <a:rPr lang="fr-FR" dirty="0" smtClean="0">
                <a:solidFill>
                  <a:srgbClr val="0070C0"/>
                </a:solidFill>
              </a:rPr>
              <a:t> 	</a:t>
            </a:r>
            <a:r>
              <a:rPr lang="fr-FR" dirty="0">
                <a:solidFill>
                  <a:srgbClr val="0070C0"/>
                </a:solidFill>
              </a:rPr>
              <a:t>	</a:t>
            </a:r>
            <a:r>
              <a:rPr lang="fr-FR" dirty="0" smtClean="0">
                <a:solidFill>
                  <a:srgbClr val="FF0000"/>
                </a:solidFill>
              </a:rPr>
              <a:t>CAH-0B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0070C0"/>
                </a:solidFill>
              </a:rPr>
              <a:t>2012/1019</a:t>
            </a:r>
            <a:r>
              <a:rPr lang="fr-FR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8" y="2853717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14811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mtClean="0">
                <a:solidFill>
                  <a:srgbClr val="0070C0"/>
                </a:solidFill>
              </a:rPr>
              <a:t>Rhône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32226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26619"/>
            <a:ext cx="7571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Installation/maintenance d’appareillage, récolte de sédiment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8" y="5498284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7" y="5839994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DAARAC, RESTOLAC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62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Qualification/Compétences </a:t>
            </a:r>
            <a:r>
              <a:rPr lang="fr-FR" dirty="0"/>
              <a:t>plongée </a:t>
            </a:r>
            <a:r>
              <a:rPr lang="fr-FR" dirty="0" smtClean="0"/>
              <a:t>spécifique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547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Marqueurs Biochimiques, </a:t>
            </a:r>
            <a:r>
              <a:rPr lang="fr-FR" dirty="0" err="1" smtClean="0">
                <a:solidFill>
                  <a:srgbClr val="0070C0"/>
                </a:solidFill>
              </a:rPr>
              <a:t>Ecotoxicologie</a:t>
            </a:r>
            <a:r>
              <a:rPr lang="fr-FR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490495" y="2104067"/>
            <a:ext cx="464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N2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80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14</cp:revision>
  <dcterms:created xsi:type="dcterms:W3CDTF">2022-03-28T11:51:04Z</dcterms:created>
  <dcterms:modified xsi:type="dcterms:W3CDTF">2022-03-31T08:38:36Z</dcterms:modified>
</cp:coreProperties>
</file>