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3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Modifier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9AF77-0620-4A3F-BA8E-06FF99EFDD13}" type="datetimeFigureOut">
              <a:rPr lang="fr-FR" smtClean="0"/>
              <a:t>31/03/2022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4BC08-794F-40A2-8712-C72C5B6DDD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503798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9AF77-0620-4A3F-BA8E-06FF99EFDD13}" type="datetimeFigureOut">
              <a:rPr lang="fr-FR" smtClean="0"/>
              <a:t>31/03/2022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4BC08-794F-40A2-8712-C72C5B6DDD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180821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9AF77-0620-4A3F-BA8E-06FF99EFDD13}" type="datetimeFigureOut">
              <a:rPr lang="fr-FR" smtClean="0"/>
              <a:t>31/03/2022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4BC08-794F-40A2-8712-C72C5B6DDD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929232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9AF77-0620-4A3F-BA8E-06FF99EFDD13}" type="datetimeFigureOut">
              <a:rPr lang="fr-FR" smtClean="0"/>
              <a:t>31/03/2022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4BC08-794F-40A2-8712-C72C5B6DDD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05238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9AF77-0620-4A3F-BA8E-06FF99EFDD13}" type="datetimeFigureOut">
              <a:rPr lang="fr-FR" smtClean="0"/>
              <a:t>31/03/2022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4BC08-794F-40A2-8712-C72C5B6DDD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725196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9AF77-0620-4A3F-BA8E-06FF99EFDD13}" type="datetimeFigureOut">
              <a:rPr lang="fr-FR" smtClean="0"/>
              <a:t>31/03/2022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4BC08-794F-40A2-8712-C72C5B6DDD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367868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9AF77-0620-4A3F-BA8E-06FF99EFDD13}" type="datetimeFigureOut">
              <a:rPr lang="fr-FR" smtClean="0"/>
              <a:t>31/03/2022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4BC08-794F-40A2-8712-C72C5B6DDD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057028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9AF77-0620-4A3F-BA8E-06FF99EFDD13}" type="datetimeFigureOut">
              <a:rPr lang="fr-FR" smtClean="0"/>
              <a:t>31/03/2022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4BC08-794F-40A2-8712-C72C5B6DDD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93263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9AF77-0620-4A3F-BA8E-06FF99EFDD13}" type="datetimeFigureOut">
              <a:rPr lang="fr-FR" smtClean="0"/>
              <a:t>31/03/2022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4BC08-794F-40A2-8712-C72C5B6DDD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298614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9AF77-0620-4A3F-BA8E-06FF99EFDD13}" type="datetimeFigureOut">
              <a:rPr lang="fr-FR" smtClean="0"/>
              <a:t>31/03/2022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4BC08-794F-40A2-8712-C72C5B6DDD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992516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9AF77-0620-4A3F-BA8E-06FF99EFDD13}" type="datetimeFigureOut">
              <a:rPr lang="fr-FR" smtClean="0"/>
              <a:t>31/03/2022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4BC08-794F-40A2-8712-C72C5B6DDD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322408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49AF77-0620-4A3F-BA8E-06FF99EFDD13}" type="datetimeFigureOut">
              <a:rPr lang="fr-FR" smtClean="0"/>
              <a:t>31/03/2022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D4BC08-794F-40A2-8712-C72C5B6DDD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34843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124688" y="565265"/>
            <a:ext cx="120583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Nom		Prénom		Nom de l’unité		Niveau Plongée Pro		Année Formation/Recyclage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124688" y="934597"/>
            <a:ext cx="112646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>
                <a:solidFill>
                  <a:srgbClr val="0070C0"/>
                </a:solidFill>
              </a:rPr>
              <a:t>GANTEAUME</a:t>
            </a:r>
            <a:r>
              <a:rPr lang="fr-FR" dirty="0">
                <a:solidFill>
                  <a:srgbClr val="0070C0"/>
                </a:solidFill>
              </a:rPr>
              <a:t>	</a:t>
            </a:r>
            <a:r>
              <a:rPr lang="fr-FR" dirty="0" smtClean="0">
                <a:solidFill>
                  <a:srgbClr val="0070C0"/>
                </a:solidFill>
              </a:rPr>
              <a:t>Anne</a:t>
            </a:r>
            <a:r>
              <a:rPr lang="fr-FR" dirty="0">
                <a:solidFill>
                  <a:srgbClr val="0070C0"/>
                </a:solidFill>
              </a:rPr>
              <a:t>	</a:t>
            </a:r>
            <a:r>
              <a:rPr lang="fr-FR" dirty="0" smtClean="0">
                <a:solidFill>
                  <a:srgbClr val="0070C0"/>
                </a:solidFill>
              </a:rPr>
              <a:t>                   RECOVER  </a:t>
            </a:r>
            <a:r>
              <a:rPr lang="fr-FR" dirty="0">
                <a:solidFill>
                  <a:srgbClr val="0070C0"/>
                </a:solidFill>
              </a:rPr>
              <a:t>	</a:t>
            </a:r>
            <a:r>
              <a:rPr lang="fr-FR">
                <a:solidFill>
                  <a:srgbClr val="0070C0"/>
                </a:solidFill>
              </a:rPr>
              <a:t>	</a:t>
            </a:r>
            <a:r>
              <a:rPr lang="fr-FR" smtClean="0">
                <a:solidFill>
                  <a:srgbClr val="FF0000"/>
                </a:solidFill>
              </a:rPr>
              <a:t>CAH-2B</a:t>
            </a:r>
            <a:r>
              <a:rPr lang="fr-FR" dirty="0">
                <a:solidFill>
                  <a:srgbClr val="0070C0"/>
                </a:solidFill>
              </a:rPr>
              <a:t>			</a:t>
            </a:r>
            <a:r>
              <a:rPr lang="fr-FR" dirty="0" smtClean="0">
                <a:solidFill>
                  <a:srgbClr val="0070C0"/>
                </a:solidFill>
              </a:rPr>
              <a:t>2023</a:t>
            </a:r>
            <a:r>
              <a:rPr lang="fr-FR" dirty="0">
                <a:solidFill>
                  <a:srgbClr val="0070C0"/>
                </a:solidFill>
              </a:rPr>
              <a:t>		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124688" y="2853717"/>
            <a:ext cx="38779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Principaux terrains de jeu		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124687" y="3148110"/>
            <a:ext cx="29546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>
                <a:solidFill>
                  <a:srgbClr val="0070C0"/>
                </a:solidFill>
              </a:rPr>
              <a:t>Méditerranée</a:t>
            </a:r>
            <a:r>
              <a:rPr lang="fr-FR" dirty="0">
                <a:solidFill>
                  <a:srgbClr val="0070C0"/>
                </a:solidFill>
              </a:rPr>
              <a:t>		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124688" y="4132226"/>
            <a:ext cx="48013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Types d’intervention / travail en plongée 	</a:t>
            </a:r>
          </a:p>
        </p:txBody>
      </p:sp>
      <p:sp>
        <p:nvSpPr>
          <p:cNvPr id="9" name="ZoneTexte 8"/>
          <p:cNvSpPr txBox="1"/>
          <p:nvPr/>
        </p:nvSpPr>
        <p:spPr>
          <a:xfrm>
            <a:off x="124687" y="4426619"/>
            <a:ext cx="38779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0070C0"/>
                </a:solidFill>
              </a:rPr>
              <a:t>Suivis </a:t>
            </a:r>
            <a:r>
              <a:rPr lang="fr-FR" dirty="0" smtClean="0">
                <a:solidFill>
                  <a:srgbClr val="0070C0"/>
                </a:solidFill>
              </a:rPr>
              <a:t>écologiques, prélèvements</a:t>
            </a:r>
            <a:r>
              <a:rPr lang="fr-FR" dirty="0">
                <a:solidFill>
                  <a:srgbClr val="0070C0"/>
                </a:solidFill>
              </a:rPr>
              <a:t>	</a:t>
            </a:r>
          </a:p>
        </p:txBody>
      </p:sp>
      <p:sp>
        <p:nvSpPr>
          <p:cNvPr id="10" name="ZoneTexte 9"/>
          <p:cNvSpPr txBox="1"/>
          <p:nvPr/>
        </p:nvSpPr>
        <p:spPr>
          <a:xfrm>
            <a:off x="124688" y="5498284"/>
            <a:ext cx="21741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Exemples de projets  </a:t>
            </a:r>
          </a:p>
        </p:txBody>
      </p:sp>
      <p:sp>
        <p:nvSpPr>
          <p:cNvPr id="11" name="ZoneTexte 10"/>
          <p:cNvSpPr txBox="1"/>
          <p:nvPr/>
        </p:nvSpPr>
        <p:spPr>
          <a:xfrm>
            <a:off x="124687" y="5839994"/>
            <a:ext cx="20313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>
                <a:solidFill>
                  <a:srgbClr val="0070C0"/>
                </a:solidFill>
              </a:rPr>
              <a:t>LIFE Alien</a:t>
            </a:r>
            <a:r>
              <a:rPr lang="fr-FR" dirty="0">
                <a:solidFill>
                  <a:srgbClr val="0070C0"/>
                </a:solidFill>
              </a:rPr>
              <a:t>		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DC00DB24-CD2F-F74C-A6F2-F50C9CFC0607}"/>
              </a:ext>
            </a:extLst>
          </p:cNvPr>
          <p:cNvSpPr txBox="1"/>
          <p:nvPr/>
        </p:nvSpPr>
        <p:spPr>
          <a:xfrm>
            <a:off x="124688" y="1734735"/>
            <a:ext cx="66147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Domaine de compétence scientifique 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C5C33977-7050-8546-A79E-30AD5D3F9CE2}"/>
              </a:ext>
            </a:extLst>
          </p:cNvPr>
          <p:cNvSpPr txBox="1"/>
          <p:nvPr/>
        </p:nvSpPr>
        <p:spPr>
          <a:xfrm>
            <a:off x="6490495" y="1734735"/>
            <a:ext cx="46249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Qualification/Compétences </a:t>
            </a:r>
            <a:r>
              <a:rPr lang="fr-FR" dirty="0"/>
              <a:t>plongée </a:t>
            </a:r>
            <a:r>
              <a:rPr lang="fr-FR" dirty="0" smtClean="0"/>
              <a:t>spécifique </a:t>
            </a:r>
          </a:p>
        </p:txBody>
      </p:sp>
      <p:sp>
        <p:nvSpPr>
          <p:cNvPr id="12" name="ZoneTexte 11"/>
          <p:cNvSpPr txBox="1"/>
          <p:nvPr/>
        </p:nvSpPr>
        <p:spPr>
          <a:xfrm>
            <a:off x="124688" y="2028440"/>
            <a:ext cx="54780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solidFill>
                  <a:srgbClr val="0070C0"/>
                </a:solidFill>
              </a:rPr>
              <a:t>Ecologie marine, suivis écologiques</a:t>
            </a:r>
            <a:r>
              <a:rPr lang="fr-FR" dirty="0">
                <a:solidFill>
                  <a:srgbClr val="0070C0"/>
                </a:solidFill>
              </a:rPr>
              <a:t>	</a:t>
            </a:r>
          </a:p>
        </p:txBody>
      </p:sp>
      <p:sp>
        <p:nvSpPr>
          <p:cNvPr id="13" name="ZoneTexte 12"/>
          <p:cNvSpPr txBox="1"/>
          <p:nvPr/>
        </p:nvSpPr>
        <p:spPr>
          <a:xfrm>
            <a:off x="6490495" y="2104067"/>
            <a:ext cx="464891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dirty="0" smtClean="0">
              <a:solidFill>
                <a:srgbClr val="0070C0"/>
              </a:solidFill>
            </a:endParaRPr>
          </a:p>
          <a:p>
            <a:r>
              <a:rPr lang="fr-FR" dirty="0" smtClean="0">
                <a:solidFill>
                  <a:srgbClr val="0070C0"/>
                </a:solidFill>
              </a:rPr>
              <a:t>PADI/ MF1 / BEES1 / </a:t>
            </a:r>
            <a:r>
              <a:rPr lang="fr-FR" dirty="0">
                <a:solidFill>
                  <a:srgbClr val="0070C0"/>
                </a:solidFill>
              </a:rPr>
              <a:t>NITROX</a:t>
            </a:r>
          </a:p>
        </p:txBody>
      </p:sp>
    </p:spTree>
    <p:extLst>
      <p:ext uri="{BB962C8B-B14F-4D97-AF65-F5344CB8AC3E}">
        <p14:creationId xmlns:p14="http://schemas.microsoft.com/office/powerpoint/2010/main" val="505829189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167</TotalTime>
  <Words>81</Words>
  <Application>Microsoft Office PowerPoint</Application>
  <PresentationFormat>Grand écran</PresentationFormat>
  <Paragraphs>13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Stephan Jacquet</dc:creator>
  <cp:lastModifiedBy>Stephan Jacquet</cp:lastModifiedBy>
  <cp:revision>14</cp:revision>
  <dcterms:created xsi:type="dcterms:W3CDTF">2022-03-28T11:51:04Z</dcterms:created>
  <dcterms:modified xsi:type="dcterms:W3CDTF">2022-03-31T08:38:49Z</dcterms:modified>
</cp:coreProperties>
</file>