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3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Modifier le style des sous-titres du masque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9AF77-0620-4A3F-BA8E-06FF99EFDD13}" type="datetimeFigureOut">
              <a:rPr lang="fr-FR" smtClean="0"/>
              <a:t>31/03/2022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4BC08-794F-40A2-8712-C72C5B6DDD94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0503798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9AF77-0620-4A3F-BA8E-06FF99EFDD13}" type="datetimeFigureOut">
              <a:rPr lang="fr-FR" smtClean="0"/>
              <a:t>31/03/2022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4BC08-794F-40A2-8712-C72C5B6DDD94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80523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9AF77-0620-4A3F-BA8E-06FF99EFDD13}" type="datetimeFigureOut">
              <a:rPr lang="fr-FR" smtClean="0"/>
              <a:t>31/03/2022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4BC08-794F-40A2-8712-C72C5B6DDD94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7725196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9AF77-0620-4A3F-BA8E-06FF99EFDD13}" type="datetimeFigureOut">
              <a:rPr lang="fr-FR" smtClean="0"/>
              <a:t>31/03/2022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4BC08-794F-40A2-8712-C72C5B6DDD94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236786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9AF77-0620-4A3F-BA8E-06FF99EFDD13}" type="datetimeFigureOut">
              <a:rPr lang="fr-FR" smtClean="0"/>
              <a:t>31/03/2022</a:t>
            </a:fld>
            <a:endParaRPr lang="fr-FR"/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4BC08-794F-40A2-8712-C72C5B6DDD94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6057028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e la dat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9AF77-0620-4A3F-BA8E-06FF99EFDD13}" type="datetimeFigureOut">
              <a:rPr lang="fr-FR" smtClean="0"/>
              <a:t>31/03/2022</a:t>
            </a:fld>
            <a:endParaRPr lang="fr-FR"/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4BC08-794F-40A2-8712-C72C5B6DDD94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793263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9AF77-0620-4A3F-BA8E-06FF99EFDD13}" type="datetimeFigureOut">
              <a:rPr lang="fr-FR" smtClean="0"/>
              <a:t>31/03/2022</a:t>
            </a:fld>
            <a:endParaRPr lang="fr-FR"/>
          </a:p>
        </p:txBody>
      </p:sp>
      <p:sp>
        <p:nvSpPr>
          <p:cNvPr id="3" name="Espace réservé du pied de pa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4BC08-794F-40A2-8712-C72C5B6DDD94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2298614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9AF77-0620-4A3F-BA8E-06FF99EFDD13}" type="datetimeFigureOut">
              <a:rPr lang="fr-FR" smtClean="0"/>
              <a:t>31/03/2022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4BC08-794F-40A2-8712-C72C5B6DDD94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1992516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pour une image 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9AF77-0620-4A3F-BA8E-06FF99EFDD13}" type="datetimeFigureOut">
              <a:rPr lang="fr-FR" smtClean="0"/>
              <a:t>31/03/2022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4BC08-794F-40A2-8712-C72C5B6DDD94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9322408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9AF77-0620-4A3F-BA8E-06FF99EFDD13}" type="datetimeFigureOut">
              <a:rPr lang="fr-FR" smtClean="0"/>
              <a:t>31/03/2022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4BC08-794F-40A2-8712-C72C5B6DDD94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2180821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9AF77-0620-4A3F-BA8E-06FF99EFDD13}" type="datetimeFigureOut">
              <a:rPr lang="fr-FR" smtClean="0"/>
              <a:t>31/03/2022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4BC08-794F-40A2-8712-C72C5B6DDD94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4929232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49AF77-0620-4A3F-BA8E-06FF99EFDD13}" type="datetimeFigureOut">
              <a:rPr lang="fr-FR" smtClean="0"/>
              <a:t>31/03/2022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D4BC08-794F-40A2-8712-C72C5B6DDD94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334843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/>
          <p:cNvSpPr txBox="1"/>
          <p:nvPr/>
        </p:nvSpPr>
        <p:spPr>
          <a:xfrm>
            <a:off x="124688" y="565265"/>
            <a:ext cx="120583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Nom		Prénom		Nom de l’unité		Niveau Plongée Pro		Année Formation/Recyclage</a:t>
            </a:r>
          </a:p>
        </p:txBody>
      </p:sp>
      <p:sp>
        <p:nvSpPr>
          <p:cNvPr id="5" name="ZoneTexte 4"/>
          <p:cNvSpPr txBox="1"/>
          <p:nvPr/>
        </p:nvSpPr>
        <p:spPr>
          <a:xfrm>
            <a:off x="124688" y="934597"/>
            <a:ext cx="112646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 smtClean="0">
                <a:solidFill>
                  <a:srgbClr val="0070C0"/>
                </a:solidFill>
              </a:rPr>
              <a:t>GARNERO</a:t>
            </a:r>
            <a:r>
              <a:rPr lang="fr-FR" dirty="0">
                <a:solidFill>
                  <a:srgbClr val="0070C0"/>
                </a:solidFill>
              </a:rPr>
              <a:t>	</a:t>
            </a:r>
            <a:r>
              <a:rPr lang="fr-FR" dirty="0" smtClean="0">
                <a:solidFill>
                  <a:srgbClr val="0070C0"/>
                </a:solidFill>
              </a:rPr>
              <a:t>Laura</a:t>
            </a:r>
            <a:r>
              <a:rPr lang="fr-FR" dirty="0">
                <a:solidFill>
                  <a:srgbClr val="0070C0"/>
                </a:solidFill>
              </a:rPr>
              <a:t>		</a:t>
            </a:r>
            <a:r>
              <a:rPr lang="fr-FR" dirty="0" smtClean="0">
                <a:solidFill>
                  <a:srgbClr val="0070C0"/>
                </a:solidFill>
              </a:rPr>
              <a:t>RIVERLY</a:t>
            </a:r>
            <a:r>
              <a:rPr lang="fr-FR" dirty="0">
                <a:solidFill>
                  <a:srgbClr val="0070C0"/>
                </a:solidFill>
              </a:rPr>
              <a:t>			</a:t>
            </a:r>
            <a:r>
              <a:rPr lang="fr-FR" dirty="0" smtClean="0">
                <a:solidFill>
                  <a:srgbClr val="FF0000"/>
                </a:solidFill>
              </a:rPr>
              <a:t>CAH-1B</a:t>
            </a:r>
            <a:r>
              <a:rPr lang="fr-FR" dirty="0">
                <a:solidFill>
                  <a:srgbClr val="0070C0"/>
                </a:solidFill>
              </a:rPr>
              <a:t>			</a:t>
            </a:r>
            <a:r>
              <a:rPr lang="fr-FR" dirty="0" smtClean="0">
                <a:solidFill>
                  <a:srgbClr val="0070C0"/>
                </a:solidFill>
              </a:rPr>
              <a:t>2019</a:t>
            </a:r>
            <a:r>
              <a:rPr lang="fr-FR" dirty="0">
                <a:solidFill>
                  <a:srgbClr val="0070C0"/>
                </a:solidFill>
              </a:rPr>
              <a:t>		</a:t>
            </a:r>
          </a:p>
        </p:txBody>
      </p:sp>
      <p:sp>
        <p:nvSpPr>
          <p:cNvPr id="6" name="ZoneTexte 5"/>
          <p:cNvSpPr txBox="1"/>
          <p:nvPr/>
        </p:nvSpPr>
        <p:spPr>
          <a:xfrm>
            <a:off x="124688" y="2853717"/>
            <a:ext cx="38779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Principaux terrains de jeu		</a:t>
            </a:r>
          </a:p>
        </p:txBody>
      </p:sp>
      <p:sp>
        <p:nvSpPr>
          <p:cNvPr id="7" name="ZoneTexte 6"/>
          <p:cNvSpPr txBox="1"/>
          <p:nvPr/>
        </p:nvSpPr>
        <p:spPr>
          <a:xfrm>
            <a:off x="124687" y="3148110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 smtClean="0">
                <a:solidFill>
                  <a:srgbClr val="0070C0"/>
                </a:solidFill>
              </a:rPr>
              <a:t>Le Rhône</a:t>
            </a:r>
            <a:r>
              <a:rPr lang="fr-FR" dirty="0">
                <a:solidFill>
                  <a:srgbClr val="0070C0"/>
                </a:solidFill>
              </a:rPr>
              <a:t>		</a:t>
            </a:r>
          </a:p>
        </p:txBody>
      </p:sp>
      <p:sp>
        <p:nvSpPr>
          <p:cNvPr id="8" name="ZoneTexte 7"/>
          <p:cNvSpPr txBox="1"/>
          <p:nvPr/>
        </p:nvSpPr>
        <p:spPr>
          <a:xfrm>
            <a:off x="124688" y="4132226"/>
            <a:ext cx="48013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Types d’intervention / travail en plongée 	</a:t>
            </a:r>
          </a:p>
        </p:txBody>
      </p:sp>
      <p:sp>
        <p:nvSpPr>
          <p:cNvPr id="9" name="ZoneTexte 8"/>
          <p:cNvSpPr txBox="1"/>
          <p:nvPr/>
        </p:nvSpPr>
        <p:spPr>
          <a:xfrm>
            <a:off x="124687" y="4426619"/>
            <a:ext cx="66479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 smtClean="0">
                <a:solidFill>
                  <a:srgbClr val="0070C0"/>
                </a:solidFill>
              </a:rPr>
              <a:t>Maintenance installations, recherche d’objets perdus</a:t>
            </a:r>
            <a:r>
              <a:rPr lang="fr-FR" dirty="0">
                <a:solidFill>
                  <a:srgbClr val="0070C0"/>
                </a:solidFill>
              </a:rPr>
              <a:t>		</a:t>
            </a:r>
          </a:p>
        </p:txBody>
      </p:sp>
      <p:sp>
        <p:nvSpPr>
          <p:cNvPr id="10" name="ZoneTexte 9"/>
          <p:cNvSpPr txBox="1"/>
          <p:nvPr/>
        </p:nvSpPr>
        <p:spPr>
          <a:xfrm>
            <a:off x="124688" y="5498284"/>
            <a:ext cx="2174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Exemples de projets  </a:t>
            </a:r>
          </a:p>
        </p:txBody>
      </p:sp>
      <p:sp>
        <p:nvSpPr>
          <p:cNvPr id="11" name="ZoneTexte 10"/>
          <p:cNvSpPr txBox="1"/>
          <p:nvPr/>
        </p:nvSpPr>
        <p:spPr>
          <a:xfrm>
            <a:off x="124687" y="5839994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 smtClean="0">
                <a:solidFill>
                  <a:srgbClr val="0070C0"/>
                </a:solidFill>
              </a:rPr>
              <a:t>DAARAC</a:t>
            </a:r>
            <a:r>
              <a:rPr lang="fr-FR" dirty="0">
                <a:solidFill>
                  <a:srgbClr val="0070C0"/>
                </a:solidFill>
              </a:rPr>
              <a:t>		</a:t>
            </a:r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DC00DB24-CD2F-F74C-A6F2-F50C9CFC0607}"/>
              </a:ext>
            </a:extLst>
          </p:cNvPr>
          <p:cNvSpPr txBox="1"/>
          <p:nvPr/>
        </p:nvSpPr>
        <p:spPr>
          <a:xfrm>
            <a:off x="124688" y="1734735"/>
            <a:ext cx="66147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Domaine de compétence scientifique </a:t>
            </a: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C5C33977-7050-8546-A79E-30AD5D3F9CE2}"/>
              </a:ext>
            </a:extLst>
          </p:cNvPr>
          <p:cNvSpPr txBox="1"/>
          <p:nvPr/>
        </p:nvSpPr>
        <p:spPr>
          <a:xfrm>
            <a:off x="6490495" y="1734735"/>
            <a:ext cx="46249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 smtClean="0"/>
              <a:t>Qualification/Compétences </a:t>
            </a:r>
            <a:r>
              <a:rPr lang="fr-FR" dirty="0"/>
              <a:t>plongée </a:t>
            </a:r>
            <a:r>
              <a:rPr lang="fr-FR" dirty="0" smtClean="0"/>
              <a:t>spécifique </a:t>
            </a:r>
          </a:p>
        </p:txBody>
      </p:sp>
      <p:sp>
        <p:nvSpPr>
          <p:cNvPr id="12" name="ZoneTexte 11"/>
          <p:cNvSpPr txBox="1"/>
          <p:nvPr/>
        </p:nvSpPr>
        <p:spPr>
          <a:xfrm>
            <a:off x="124688" y="2028440"/>
            <a:ext cx="54780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 smtClean="0">
                <a:solidFill>
                  <a:srgbClr val="0070C0"/>
                </a:solidFill>
              </a:rPr>
              <a:t>Ecotoxicologie, techniques élevages invertébrés, pêches</a:t>
            </a:r>
            <a:r>
              <a:rPr lang="fr-FR" dirty="0">
                <a:solidFill>
                  <a:srgbClr val="0070C0"/>
                </a:solidFill>
              </a:rPr>
              <a:t>	</a:t>
            </a:r>
          </a:p>
        </p:txBody>
      </p:sp>
      <p:sp>
        <p:nvSpPr>
          <p:cNvPr id="13" name="ZoneTexte 12"/>
          <p:cNvSpPr txBox="1"/>
          <p:nvPr/>
        </p:nvSpPr>
        <p:spPr>
          <a:xfrm>
            <a:off x="6490495" y="2104067"/>
            <a:ext cx="46489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 smtClean="0">
                <a:solidFill>
                  <a:srgbClr val="0070C0"/>
                </a:solidFill>
              </a:rPr>
              <a:t>Niveau 3</a:t>
            </a:r>
            <a:endParaRPr lang="fr-FR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5829189"/>
      </p:ext>
    </p:extLst>
  </p:cSld>
  <p:clrMapOvr>
    <a:masterClrMapping/>
  </p:clrMapOvr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</TotalTime>
  <Words>82</Words>
  <Application>Microsoft Office PowerPoint</Application>
  <PresentationFormat>Grand écran</PresentationFormat>
  <Paragraphs>12</Paragraphs>
  <Slides>1</Slides>
  <Notes>0</Notes>
  <HiddenSlides>0</HiddenSlides>
  <MMClips>0</MMClips>
  <ScaleCrop>false</ScaleCrop>
  <HeadingPairs>
    <vt:vector size="6" baseType="variant">
      <vt:variant>
        <vt:lpstr>Polices utilisées</vt:lpstr>
      </vt:variant>
      <vt:variant>
        <vt:i4>3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Thème Office</vt:lpstr>
      <vt:lpstr>Présentation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dc:creator>Stephan Jacquet</dc:creator>
  <cp:lastModifiedBy>Stephan Jacquet</cp:lastModifiedBy>
  <cp:revision>12</cp:revision>
  <dcterms:created xsi:type="dcterms:W3CDTF">2022-03-28T11:51:04Z</dcterms:created>
  <dcterms:modified xsi:type="dcterms:W3CDTF">2022-03-31T08:38:57Z</dcterms:modified>
</cp:coreProperties>
</file>