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379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082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923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52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2519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786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570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32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861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251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2240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9AF77-0620-4A3F-BA8E-06FF99EFDD13}" type="datetimeFigureOut">
              <a:rPr lang="fr-FR" smtClean="0"/>
              <a:t>31/03/2022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4BC08-794F-40A2-8712-C72C5B6DDD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48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24688" y="565265"/>
            <a:ext cx="120583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Nom		Prénom		Nom de l’unité		Niveau Plongée Pro		Année Formation/Recyclage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24688" y="934597"/>
            <a:ext cx="11264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LE COZ</a:t>
            </a:r>
            <a:r>
              <a:rPr lang="fr-FR" dirty="0">
                <a:solidFill>
                  <a:srgbClr val="0070C0"/>
                </a:solidFill>
              </a:rPr>
              <a:t>		</a:t>
            </a:r>
            <a:r>
              <a:rPr lang="fr-FR" dirty="0" smtClean="0">
                <a:solidFill>
                  <a:srgbClr val="0070C0"/>
                </a:solidFill>
              </a:rPr>
              <a:t>Jérôme</a:t>
            </a:r>
            <a:r>
              <a:rPr lang="fr-FR" dirty="0">
                <a:solidFill>
                  <a:srgbClr val="0070C0"/>
                </a:solidFill>
              </a:rPr>
              <a:t>		</a:t>
            </a:r>
            <a:r>
              <a:rPr lang="fr-FR" dirty="0" err="1" smtClean="0">
                <a:solidFill>
                  <a:srgbClr val="0070C0"/>
                </a:solidFill>
              </a:rPr>
              <a:t>RiverLy</a:t>
            </a:r>
            <a:r>
              <a:rPr lang="fr-FR" dirty="0">
                <a:solidFill>
                  <a:srgbClr val="0070C0"/>
                </a:solidFill>
              </a:rPr>
              <a:t>			</a:t>
            </a:r>
            <a:r>
              <a:rPr lang="fr-FR" dirty="0" smtClean="0">
                <a:solidFill>
                  <a:srgbClr val="FF0000"/>
                </a:solidFill>
              </a:rPr>
              <a:t>CAH-0B</a:t>
            </a:r>
            <a:r>
              <a:rPr lang="fr-FR" dirty="0">
                <a:solidFill>
                  <a:srgbClr val="0070C0"/>
                </a:solidFill>
              </a:rPr>
              <a:t>			</a:t>
            </a:r>
            <a:r>
              <a:rPr lang="fr-FR" dirty="0" smtClean="0">
                <a:solidFill>
                  <a:srgbClr val="0070C0"/>
                </a:solidFill>
              </a:rPr>
              <a:t>2021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24688" y="2853717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Principaux terrains de jeu		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24687" y="3148110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Rivières, dont Rhône et affluents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24688" y="4132226"/>
            <a:ext cx="48013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Types d’intervention / travail en plongée 	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24687" y="4426619"/>
            <a:ext cx="3877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Instrumentation, prospection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24688" y="5498284"/>
            <a:ext cx="21741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Exemples de projets  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24687" y="5839994"/>
            <a:ext cx="5724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DAARAC, Observatoire des sédiments du Rhône</a:t>
            </a:r>
            <a:r>
              <a:rPr lang="fr-FR" dirty="0">
                <a:solidFill>
                  <a:srgbClr val="0070C0"/>
                </a:solidFill>
              </a:rPr>
              <a:t>		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C00DB24-CD2F-F74C-A6F2-F50C9CFC0607}"/>
              </a:ext>
            </a:extLst>
          </p:cNvPr>
          <p:cNvSpPr txBox="1"/>
          <p:nvPr/>
        </p:nvSpPr>
        <p:spPr>
          <a:xfrm>
            <a:off x="124688" y="1734735"/>
            <a:ext cx="66147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Domaine de compétence scientifique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5C33977-7050-8546-A79E-30AD5D3F9CE2}"/>
              </a:ext>
            </a:extLst>
          </p:cNvPr>
          <p:cNvSpPr txBox="1"/>
          <p:nvPr/>
        </p:nvSpPr>
        <p:spPr>
          <a:xfrm>
            <a:off x="6490495" y="1734735"/>
            <a:ext cx="4624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Qualification/Compétences </a:t>
            </a:r>
            <a:r>
              <a:rPr lang="fr-FR" dirty="0"/>
              <a:t>plongée </a:t>
            </a:r>
            <a:r>
              <a:rPr lang="fr-FR" dirty="0" smtClean="0"/>
              <a:t>spécifique 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124688" y="2028440"/>
            <a:ext cx="5478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Hydraulique et </a:t>
            </a:r>
            <a:r>
              <a:rPr lang="fr-FR" dirty="0" err="1" smtClean="0">
                <a:solidFill>
                  <a:srgbClr val="0070C0"/>
                </a:solidFill>
              </a:rPr>
              <a:t>morphodynamique</a:t>
            </a:r>
            <a:r>
              <a:rPr lang="fr-FR" dirty="0" smtClean="0">
                <a:solidFill>
                  <a:srgbClr val="0070C0"/>
                </a:solidFill>
              </a:rPr>
              <a:t> fluviales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6490495" y="2104067"/>
            <a:ext cx="4648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N3, NITROX, étanche, archéo1</a:t>
            </a:r>
          </a:p>
        </p:txBody>
      </p:sp>
    </p:spTree>
    <p:extLst>
      <p:ext uri="{BB962C8B-B14F-4D97-AF65-F5344CB8AC3E}">
        <p14:creationId xmlns:p14="http://schemas.microsoft.com/office/powerpoint/2010/main" val="50582918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92</Words>
  <Application>Microsoft Office PowerPoint</Application>
  <PresentationFormat>Grand écran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Stephan Jacquet</dc:creator>
  <cp:lastModifiedBy>Stephan Jacquet</cp:lastModifiedBy>
  <cp:revision>12</cp:revision>
  <dcterms:created xsi:type="dcterms:W3CDTF">2022-03-28T11:51:04Z</dcterms:created>
  <dcterms:modified xsi:type="dcterms:W3CDTF">2022-03-31T08:39:05Z</dcterms:modified>
</cp:coreProperties>
</file>