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C3E8694-5322-4913-8020-9DB18117B2B6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t>31/03/2022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AE530FE-CBAC-4EC0-894D-FAEB26EA55E2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114715" y="546480"/>
            <a:ext cx="104418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</a:rPr>
              <a:t>Nom		Prénom		Nom de l’unité		Niveau Plongée Pro		Année Formation/Recyclage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937800" y="3069720"/>
            <a:ext cx="33310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Principaux terrains de jeu	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923400" y="3415320"/>
            <a:ext cx="24246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Cours d’eau, plans d’eau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913320" y="4348080"/>
            <a:ext cx="42310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Types d’intervention / travail en plongée 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936000" y="4675320"/>
            <a:ext cx="63363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Échantillonnage, instrumentation, prise d’images (photos / vidéos)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5" name="CustomShape 6"/>
          <p:cNvSpPr/>
          <p:nvPr/>
        </p:nvSpPr>
        <p:spPr>
          <a:xfrm>
            <a:off x="891360" y="5498280"/>
            <a:ext cx="21517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Exemples de projets 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6" name="CustomShape 7"/>
          <p:cNvSpPr/>
          <p:nvPr/>
        </p:nvSpPr>
        <p:spPr>
          <a:xfrm>
            <a:off x="891360" y="5827320"/>
            <a:ext cx="24310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UROS, VARHATHE	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7" name="CustomShape 8"/>
          <p:cNvSpPr/>
          <p:nvPr/>
        </p:nvSpPr>
        <p:spPr>
          <a:xfrm>
            <a:off x="916560" y="1950840"/>
            <a:ext cx="66142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Domaine de compétence scientifique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8" name="CustomShape 9"/>
          <p:cNvSpPr/>
          <p:nvPr/>
        </p:nvSpPr>
        <p:spPr>
          <a:xfrm>
            <a:off x="6519960" y="1950840"/>
            <a:ext cx="4565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Qualification/Compétences plongée spécifique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9" name="CustomShape 10"/>
          <p:cNvSpPr/>
          <p:nvPr/>
        </p:nvSpPr>
        <p:spPr>
          <a:xfrm>
            <a:off x="916560" y="2244600"/>
            <a:ext cx="54777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Écologie thermique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50" name="CustomShape 11"/>
          <p:cNvSpPr/>
          <p:nvPr/>
        </p:nvSpPr>
        <p:spPr>
          <a:xfrm>
            <a:off x="6490440" y="2320200"/>
            <a:ext cx="464868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TextShape 12"/>
          <p:cNvSpPr txBox="1"/>
          <p:nvPr/>
        </p:nvSpPr>
        <p:spPr>
          <a:xfrm>
            <a:off x="114714" y="919980"/>
            <a:ext cx="11605431" cy="550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70C0"/>
                </a:solidFill>
                <a:latin typeface="Calibri"/>
                <a:ea typeface="Noto Sans CJK SC"/>
              </a:rPr>
              <a:t>DAUFRESNE	Martin 		RECOVER			</a:t>
            </a:r>
            <a:r>
              <a:rPr lang="fr-FR" sz="1800" b="0" strike="noStrike" spc="-1" dirty="0" smtClean="0">
                <a:solidFill>
                  <a:srgbClr val="FF0000"/>
                </a:solidFill>
                <a:latin typeface="Calibri"/>
              </a:rPr>
              <a:t>CAH-0B</a:t>
            </a:r>
            <a:r>
              <a:rPr lang="fr-FR" sz="1800" b="0" strike="noStrike" spc="-1" dirty="0">
                <a:solidFill>
                  <a:srgbClr val="FF0000"/>
                </a:solidFill>
                <a:latin typeface="Calibri"/>
              </a:rPr>
              <a:t>		</a:t>
            </a:r>
            <a:r>
              <a:rPr lang="fr-FR" sz="1800" b="0" strike="noStrike" spc="-1" dirty="0" smtClean="0">
                <a:solidFill>
                  <a:srgbClr val="FF0000"/>
                </a:solidFill>
                <a:latin typeface="Calibri"/>
              </a:rPr>
              <a:t>	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2019</a:t>
            </a:r>
            <a:endParaRPr lang="fr-F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								</a:t>
            </a:r>
            <a:endParaRPr lang="fr-FR" sz="1800" b="0" strike="noStrike" spc="-1" dirty="0" smtClean="0">
              <a:solidFill>
                <a:srgbClr val="0070C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 smtClean="0">
                <a:solidFill>
                  <a:srgbClr val="FF0000"/>
                </a:solidFill>
                <a:latin typeface="Calibri"/>
              </a:rPr>
              <a:t>DU </a:t>
            </a:r>
            <a:r>
              <a:rPr lang="fr-FR" sz="1800" b="0" strike="noStrike" spc="-1" dirty="0">
                <a:solidFill>
                  <a:srgbClr val="FF0000"/>
                </a:solidFill>
                <a:latin typeface="Calibri"/>
              </a:rPr>
              <a:t>apnée pro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2019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52" name="TextShape 13"/>
          <p:cNvSpPr txBox="1"/>
          <p:nvPr/>
        </p:nvSpPr>
        <p:spPr>
          <a:xfrm>
            <a:off x="6624000" y="2376000"/>
            <a:ext cx="265104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1800" b="0" strike="noStrike" spc="-1">
                <a:solidFill>
                  <a:srgbClr val="0070C0"/>
                </a:solidFill>
                <a:latin typeface="Arial"/>
              </a:rPr>
              <a:t>N2 / PBN1 / RIFAP / TIV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101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DejaVu Sans</vt:lpstr>
      <vt:lpstr>Noto Sans CJK SC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Stephan Jacquet</dc:creator>
  <dc:description/>
  <cp:lastModifiedBy>Stephan Jacquet</cp:lastModifiedBy>
  <cp:revision>13</cp:revision>
  <dcterms:created xsi:type="dcterms:W3CDTF">2022-03-28T11:51:04Z</dcterms:created>
  <dcterms:modified xsi:type="dcterms:W3CDTF">2022-03-31T08:39:49Z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