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MARCHANDISE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0070C0"/>
                </a:solidFill>
              </a:rPr>
              <a:t>Alexis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RECOVER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FF0000"/>
                </a:solidFill>
              </a:rPr>
              <a:t>CAH-1B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2021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7" y="2988000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27724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Cours d’eau et plans d’eau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4491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Suivis </a:t>
            </a:r>
            <a:r>
              <a:rPr lang="fr-FR" dirty="0" smtClean="0">
                <a:solidFill>
                  <a:srgbClr val="0070C0"/>
                </a:solidFill>
              </a:rPr>
              <a:t>de l’</a:t>
            </a:r>
            <a:r>
              <a:rPr lang="fr-FR" dirty="0" err="1" smtClean="0">
                <a:solidFill>
                  <a:srgbClr val="0070C0"/>
                </a:solidFill>
              </a:rPr>
              <a:t>ichtyofaune</a:t>
            </a:r>
            <a:r>
              <a:rPr lang="fr-FR" dirty="0" smtClean="0">
                <a:solidFill>
                  <a:srgbClr val="0070C0"/>
                </a:solidFill>
              </a:rPr>
              <a:t>, observations visuelles,</a:t>
            </a:r>
            <a:endParaRPr lang="fr-FR" dirty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prise d’images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71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UROS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Etudes des </a:t>
            </a:r>
            <a:r>
              <a:rPr lang="fr-FR" dirty="0" err="1" smtClean="0">
                <a:solidFill>
                  <a:srgbClr val="0070C0"/>
                </a:solidFill>
              </a:rPr>
              <a:t>hydrosystèmes</a:t>
            </a:r>
            <a:r>
              <a:rPr lang="fr-FR" dirty="0" smtClean="0">
                <a:solidFill>
                  <a:srgbClr val="0070C0"/>
                </a:solidFill>
              </a:rPr>
              <a:t> continentaux, et leurs communautés animales (taxonomie de la macrofaune benthique), suivis </a:t>
            </a:r>
            <a:r>
              <a:rPr lang="fr-FR" dirty="0" err="1">
                <a:solidFill>
                  <a:srgbClr val="0070C0"/>
                </a:solidFill>
              </a:rPr>
              <a:t>h</a:t>
            </a:r>
            <a:r>
              <a:rPr lang="fr-FR" dirty="0" err="1" smtClean="0">
                <a:solidFill>
                  <a:srgbClr val="0070C0"/>
                </a:solidFill>
              </a:rPr>
              <a:t>ydrobiologiques</a:t>
            </a:r>
            <a:r>
              <a:rPr lang="fr-FR" dirty="0" smtClean="0">
                <a:solidFill>
                  <a:srgbClr val="0070C0"/>
                </a:solidFill>
              </a:rPr>
              <a:t> et études d’impacts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Niveau 3 FFESSM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Plongée NITROX notions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103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16</cp:revision>
  <dcterms:created xsi:type="dcterms:W3CDTF">2022-03-28T11:51:04Z</dcterms:created>
  <dcterms:modified xsi:type="dcterms:W3CDTF">2022-03-31T08:39:59Z</dcterms:modified>
</cp:coreProperties>
</file>