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BAZIN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Simon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RECOVER </a:t>
            </a:r>
            <a:r>
              <a:rPr lang="fr-FR" dirty="0" err="1" smtClean="0">
                <a:solidFill>
                  <a:srgbClr val="0070C0"/>
                </a:solidFill>
              </a:rPr>
              <a:t>Freshco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>
                <a:solidFill>
                  <a:srgbClr val="0070C0"/>
                </a:solidFill>
              </a:rPr>
              <a:t>	</a:t>
            </a:r>
            <a:r>
              <a:rPr lang="fr-FR" smtClean="0">
                <a:solidFill>
                  <a:srgbClr val="FF0000"/>
                </a:solidFill>
              </a:rPr>
              <a:t>Non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Non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Fleuves et Méditerranée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Pas pour le moment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11403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J’envisage de me former à la plongée professionnelle pour intervenir sur des projets divers, comme des suivis piscicoles.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Ecologie aquatique (réchauffement climatique, interactions trophiques, changements de taille)</a:t>
            </a:r>
            <a:r>
              <a:rPr lang="fr-FR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0070C0"/>
                </a:solidFill>
              </a:rPr>
              <a:t>Snorkelling</a:t>
            </a:r>
            <a:r>
              <a:rPr lang="fr-FR" dirty="0" smtClean="0">
                <a:solidFill>
                  <a:srgbClr val="0070C0"/>
                </a:solidFill>
              </a:rPr>
              <a:t> en loisir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106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13</cp:revision>
  <dcterms:created xsi:type="dcterms:W3CDTF">2022-03-28T11:51:04Z</dcterms:created>
  <dcterms:modified xsi:type="dcterms:W3CDTF">2022-03-31T08:40:10Z</dcterms:modified>
</cp:coreProperties>
</file>