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37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08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923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2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2519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786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70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2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861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25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240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8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4688" y="565265"/>
            <a:ext cx="12058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Nom		Prénom		Nom de l’unité		Niveau Plongée Pro		Année Formation/Recyclage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24688" y="934597"/>
            <a:ext cx="11264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mtClean="0">
                <a:solidFill>
                  <a:srgbClr val="0070C0"/>
                </a:solidFill>
              </a:rPr>
              <a:t>QUEMERE</a:t>
            </a:r>
            <a:r>
              <a:rPr lang="fr-FR">
                <a:solidFill>
                  <a:srgbClr val="0070C0"/>
                </a:solidFill>
              </a:rPr>
              <a:t>	</a:t>
            </a:r>
            <a:r>
              <a:rPr lang="fr-FR" smtClean="0">
                <a:solidFill>
                  <a:srgbClr val="0070C0"/>
                </a:solidFill>
              </a:rPr>
              <a:t>Erwan</a:t>
            </a:r>
            <a:r>
              <a:rPr lang="fr-FR" dirty="0">
                <a:solidFill>
                  <a:srgbClr val="0070C0"/>
                </a:solidFill>
              </a:rPr>
              <a:t>	</a:t>
            </a:r>
            <a:r>
              <a:rPr lang="fr-FR">
                <a:solidFill>
                  <a:srgbClr val="0070C0"/>
                </a:solidFill>
              </a:rPr>
              <a:t>	</a:t>
            </a:r>
            <a:r>
              <a:rPr lang="fr-FR" smtClean="0">
                <a:solidFill>
                  <a:srgbClr val="0070C0"/>
                </a:solidFill>
              </a:rPr>
              <a:t>DECOD</a:t>
            </a:r>
            <a:r>
              <a:rPr lang="fr-FR" dirty="0">
                <a:solidFill>
                  <a:srgbClr val="0070C0"/>
                </a:solidFill>
              </a:rPr>
              <a:t>		</a:t>
            </a:r>
            <a:r>
              <a:rPr lang="fr-FR">
                <a:solidFill>
                  <a:srgbClr val="0070C0"/>
                </a:solidFill>
              </a:rPr>
              <a:t>	</a:t>
            </a:r>
            <a:r>
              <a:rPr lang="fr-FR" smtClean="0">
                <a:solidFill>
                  <a:srgbClr val="FF0000"/>
                </a:solidFill>
              </a:rPr>
              <a:t>CAH-0B</a:t>
            </a:r>
            <a:r>
              <a:rPr lang="fr-FR" dirty="0">
                <a:solidFill>
                  <a:srgbClr val="0070C0"/>
                </a:solidFill>
              </a:rPr>
              <a:t>			2022		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24688" y="2853717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Principaux terrains de jeu		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24687" y="3148110"/>
            <a:ext cx="5724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mtClean="0">
                <a:solidFill>
                  <a:srgbClr val="0070C0"/>
                </a:solidFill>
              </a:rPr>
              <a:t>Cotiers rocheux (champs de laminaires) 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24688" y="4132226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Types d’intervention / travail en plongée 	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24687" y="4426619"/>
            <a:ext cx="849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Suivis écologiques EEE, prélèvements, instrumentation, prise d’images 		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24688" y="5498284"/>
            <a:ext cx="2174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Exemples de projets 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24687" y="5839994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mtClean="0">
                <a:solidFill>
                  <a:srgbClr val="0070C0"/>
                </a:solidFill>
              </a:rPr>
              <a:t>LAMINET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C00DB24-CD2F-F74C-A6F2-F50C9CFC0607}"/>
              </a:ext>
            </a:extLst>
          </p:cNvPr>
          <p:cNvSpPr txBox="1"/>
          <p:nvPr/>
        </p:nvSpPr>
        <p:spPr>
          <a:xfrm>
            <a:off x="124688" y="1734735"/>
            <a:ext cx="6614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Domaine de compétence scientifique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5C33977-7050-8546-A79E-30AD5D3F9CE2}"/>
              </a:ext>
            </a:extLst>
          </p:cNvPr>
          <p:cNvSpPr txBox="1"/>
          <p:nvPr/>
        </p:nvSpPr>
        <p:spPr>
          <a:xfrm>
            <a:off x="6490495" y="1734735"/>
            <a:ext cx="462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Qualification/Compétences </a:t>
            </a:r>
            <a:r>
              <a:rPr lang="fr-FR" dirty="0"/>
              <a:t>plongée </a:t>
            </a:r>
            <a:r>
              <a:rPr lang="fr-FR" dirty="0" smtClean="0"/>
              <a:t>spécifique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24688" y="2028440"/>
            <a:ext cx="7698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>
                <a:solidFill>
                  <a:srgbClr val="0070C0"/>
                </a:solidFill>
              </a:rPr>
              <a:t>Ecologie évolutive, Génétique des </a:t>
            </a:r>
            <a:r>
              <a:rPr lang="fr-FR" smtClean="0">
                <a:solidFill>
                  <a:srgbClr val="0070C0"/>
                </a:solidFill>
              </a:rPr>
              <a:t>populations</a:t>
            </a:r>
            <a:br>
              <a:rPr lang="fr-FR" smtClean="0">
                <a:solidFill>
                  <a:srgbClr val="0070C0"/>
                </a:solidFill>
              </a:rPr>
            </a:br>
            <a:r>
              <a:rPr lang="fr-FR" smtClean="0">
                <a:solidFill>
                  <a:srgbClr val="0070C0"/>
                </a:solidFill>
              </a:rPr>
              <a:t>Ecologie trophique, Développement d’outils ADNe</a:t>
            </a:r>
            <a:br>
              <a:rPr lang="fr-FR" smtClean="0">
                <a:solidFill>
                  <a:srgbClr val="0070C0"/>
                </a:solidFill>
              </a:rPr>
            </a:br>
            <a:endParaRPr lang="fr-F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8291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95</Words>
  <Application>Microsoft Office PowerPoint</Application>
  <PresentationFormat>Grand écran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Stephan Jacquet</dc:creator>
  <cp:lastModifiedBy>Stephan Jacquet</cp:lastModifiedBy>
  <cp:revision>13</cp:revision>
  <dcterms:created xsi:type="dcterms:W3CDTF">2022-03-28T11:51:04Z</dcterms:created>
  <dcterms:modified xsi:type="dcterms:W3CDTF">2022-03-31T08:40:22Z</dcterms:modified>
</cp:coreProperties>
</file>