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Texte du titre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21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e du titre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Texte du titre</a:t>
            </a:r>
          </a:p>
        </p:txBody>
      </p:sp>
      <p:sp>
        <p:nvSpPr>
          <p:cNvPr id="30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9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e du titre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8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9" name="Espace réservé du texte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e du titre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Texte du titre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4" name="Espace réservé du texte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e du titre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Texte du titre</a:t>
            </a:r>
          </a:p>
        </p:txBody>
      </p:sp>
      <p:sp>
        <p:nvSpPr>
          <p:cNvPr id="83" name="Espace réservé pour une image 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8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ZoneTexte 3"/>
          <p:cNvSpPr txBox="1"/>
          <p:nvPr/>
        </p:nvSpPr>
        <p:spPr>
          <a:xfrm>
            <a:off x="170407" y="565265"/>
            <a:ext cx="11859070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Nom		Prénom		Nom de l’unité		Niveau Plongée Pro		Année Formation/Recyclage</a:t>
            </a:r>
          </a:p>
        </p:txBody>
      </p:sp>
      <p:sp>
        <p:nvSpPr>
          <p:cNvPr id="95" name="ZoneTexte 4"/>
          <p:cNvSpPr txBox="1"/>
          <p:nvPr/>
        </p:nvSpPr>
        <p:spPr>
          <a:xfrm>
            <a:off x="170407" y="934597"/>
            <a:ext cx="11076941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>
                <a:solidFill>
                  <a:srgbClr val="0070C0"/>
                </a:solidFill>
              </a:defRPr>
            </a:pPr>
            <a:r>
              <a:t>JAMONEAU	Aurélien		EABX			</a:t>
            </a:r>
            <a:r>
              <a:rPr>
                <a:solidFill>
                  <a:srgbClr val="FF0000"/>
                </a:solidFill>
              </a:rPr>
              <a:t>CAH-1B</a:t>
            </a:r>
            <a:r>
              <a:t>			2021		</a:t>
            </a:r>
          </a:p>
        </p:txBody>
      </p:sp>
      <p:sp>
        <p:nvSpPr>
          <p:cNvPr id="96" name="ZoneTexte 5"/>
          <p:cNvSpPr txBox="1"/>
          <p:nvPr/>
        </p:nvSpPr>
        <p:spPr>
          <a:xfrm>
            <a:off x="170408" y="2853717"/>
            <a:ext cx="3761741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Principaux terrains de jeu		</a:t>
            </a:r>
          </a:p>
        </p:txBody>
      </p:sp>
      <p:sp>
        <p:nvSpPr>
          <p:cNvPr id="97" name="ZoneTexte 6"/>
          <p:cNvSpPr txBox="1"/>
          <p:nvPr/>
        </p:nvSpPr>
        <p:spPr>
          <a:xfrm>
            <a:off x="170406" y="3148109"/>
            <a:ext cx="1417699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t>Lacs Aquitains</a:t>
            </a:r>
          </a:p>
        </p:txBody>
      </p:sp>
      <p:sp>
        <p:nvSpPr>
          <p:cNvPr id="98" name="ZoneTexte 7"/>
          <p:cNvSpPr txBox="1"/>
          <p:nvPr/>
        </p:nvSpPr>
        <p:spPr>
          <a:xfrm>
            <a:off x="170408" y="4132226"/>
            <a:ext cx="4676141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Types d’intervention / travail en plongée 	</a:t>
            </a:r>
          </a:p>
        </p:txBody>
      </p:sp>
      <p:sp>
        <p:nvSpPr>
          <p:cNvPr id="99" name="ZoneTexte 8"/>
          <p:cNvSpPr txBox="1"/>
          <p:nvPr/>
        </p:nvSpPr>
        <p:spPr>
          <a:xfrm>
            <a:off x="170407" y="4426618"/>
            <a:ext cx="10162541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t>Suivis écologiques, expérimentation, inventaires, prélèvements, instrumentation, prise d’images 		</a:t>
            </a:r>
          </a:p>
        </p:txBody>
      </p:sp>
      <p:sp>
        <p:nvSpPr>
          <p:cNvPr id="100" name="ZoneTexte 9"/>
          <p:cNvSpPr txBox="1"/>
          <p:nvPr/>
        </p:nvSpPr>
        <p:spPr>
          <a:xfrm>
            <a:off x="170408" y="5498284"/>
            <a:ext cx="2071239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Exemples de projets  </a:t>
            </a:r>
          </a:p>
        </p:txBody>
      </p:sp>
      <p:sp>
        <p:nvSpPr>
          <p:cNvPr id="101" name="ZoneTexte 10"/>
          <p:cNvSpPr txBox="1"/>
          <p:nvPr/>
        </p:nvSpPr>
        <p:spPr>
          <a:xfrm>
            <a:off x="170407" y="5839993"/>
            <a:ext cx="932369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t>Vigie-Lac</a:t>
            </a:r>
          </a:p>
        </p:txBody>
      </p:sp>
      <p:sp>
        <p:nvSpPr>
          <p:cNvPr id="102" name="ZoneTexte 1"/>
          <p:cNvSpPr txBox="1"/>
          <p:nvPr/>
        </p:nvSpPr>
        <p:spPr>
          <a:xfrm>
            <a:off x="170407" y="1734734"/>
            <a:ext cx="6523341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r>
              <a:t>Domaine de compétence scientifique </a:t>
            </a:r>
          </a:p>
        </p:txBody>
      </p:sp>
      <p:sp>
        <p:nvSpPr>
          <p:cNvPr id="103" name="ZoneTexte 2"/>
          <p:cNvSpPr txBox="1"/>
          <p:nvPr/>
        </p:nvSpPr>
        <p:spPr>
          <a:xfrm>
            <a:off x="6536214" y="1734734"/>
            <a:ext cx="4490292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Qualification/Compétences plongée spécifique </a:t>
            </a:r>
          </a:p>
        </p:txBody>
      </p:sp>
      <p:sp>
        <p:nvSpPr>
          <p:cNvPr id="104" name="ZoneTexte 11"/>
          <p:cNvSpPr txBox="1"/>
          <p:nvPr/>
        </p:nvSpPr>
        <p:spPr>
          <a:xfrm>
            <a:off x="170407" y="2028439"/>
            <a:ext cx="5386652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t>Ecologie des communautés des plantes aquatiques</a:t>
            </a:r>
          </a:p>
        </p:txBody>
      </p:sp>
      <p:sp>
        <p:nvSpPr>
          <p:cNvPr id="105" name="ZoneTexte 12"/>
          <p:cNvSpPr txBox="1"/>
          <p:nvPr/>
        </p:nvSpPr>
        <p:spPr>
          <a:xfrm>
            <a:off x="6536214" y="2104066"/>
            <a:ext cx="4557475" cy="6251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solidFill>
                  <a:srgbClr val="0070C0"/>
                </a:solidFill>
              </a:defRPr>
            </a:pPr>
            <a:r>
              <a:t>N3</a:t>
            </a:r>
          </a:p>
          <a:p>
            <a:pPr>
              <a:defRPr>
                <a:solidFill>
                  <a:srgbClr val="0070C0"/>
                </a:solidFill>
              </a:defRPr>
            </a:pPr>
            <a:r>
              <a:t>Initiateur, Formateur Biologie, Nitrox confirmé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Grand écran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Stephan Jacquet</dc:creator>
  <cp:lastModifiedBy>Stephan Jacquet</cp:lastModifiedBy>
  <cp:revision>1</cp:revision>
  <dcterms:modified xsi:type="dcterms:W3CDTF">2022-03-31T08:40:28Z</dcterms:modified>
</cp:coreProperties>
</file>