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2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DUBLON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 dirty="0" smtClean="0">
                <a:solidFill>
                  <a:srgbClr val="0070C0"/>
                </a:solidFill>
              </a:rPr>
              <a:t>                   JULIEN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RECOVER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FF0000"/>
                </a:solidFill>
              </a:rPr>
              <a:t>CAH-OB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2019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Tout les plans d’eau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941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Observation visuel poissons</a:t>
            </a:r>
            <a:r>
              <a:rPr lang="fr-FR" dirty="0" smtClean="0">
                <a:solidFill>
                  <a:srgbClr val="0070C0"/>
                </a:solidFill>
              </a:rPr>
              <a:t>, </a:t>
            </a:r>
            <a:r>
              <a:rPr lang="fr-FR" dirty="0">
                <a:solidFill>
                  <a:srgbClr val="0070C0"/>
                </a:solidFill>
              </a:rPr>
              <a:t>Étude </a:t>
            </a:r>
            <a:r>
              <a:rPr lang="fr-FR" dirty="0" smtClean="0">
                <a:solidFill>
                  <a:srgbClr val="0070C0"/>
                </a:solidFill>
              </a:rPr>
              <a:t>comportementale, </a:t>
            </a:r>
            <a:endParaRPr lang="fr-FR" dirty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rgbClr val="0070C0"/>
                </a:solidFill>
              </a:rPr>
              <a:t>Prélèvements (substrats, </a:t>
            </a:r>
            <a:r>
              <a:rPr lang="fr-FR" dirty="0" err="1" smtClean="0">
                <a:solidFill>
                  <a:srgbClr val="0070C0"/>
                </a:solidFill>
              </a:rPr>
              <a:t>macrophytes</a:t>
            </a:r>
            <a:r>
              <a:rPr lang="fr-FR" dirty="0" smtClean="0">
                <a:solidFill>
                  <a:srgbClr val="0070C0"/>
                </a:solidFill>
              </a:rPr>
              <a:t>, invertébrés), </a:t>
            </a:r>
            <a:r>
              <a:rPr lang="fr-FR" dirty="0">
                <a:solidFill>
                  <a:srgbClr val="0070C0"/>
                </a:solidFill>
              </a:rPr>
              <a:t>instrumentation, prise d’images 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UROS, </a:t>
            </a:r>
            <a:r>
              <a:rPr lang="fr-FR" dirty="0" smtClean="0">
                <a:solidFill>
                  <a:srgbClr val="0070C0"/>
                </a:solidFill>
              </a:rPr>
              <a:t>Gobie à tache noire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740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: </a:t>
            </a:r>
            <a:endParaRPr lang="fr-FR" dirty="0" smtClean="0"/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Ecologie lacustre &amp; </a:t>
            </a:r>
            <a:r>
              <a:rPr lang="fr-FR" dirty="0" smtClean="0">
                <a:solidFill>
                  <a:srgbClr val="0070C0"/>
                </a:solidFill>
              </a:rPr>
              <a:t>poissons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Apnée </a:t>
            </a:r>
            <a:r>
              <a:rPr lang="fr-FR" dirty="0">
                <a:solidFill>
                  <a:srgbClr val="0070C0"/>
                </a:solidFill>
              </a:rPr>
              <a:t>à usage </a:t>
            </a:r>
            <a:r>
              <a:rPr lang="fr-FR" dirty="0" smtClean="0">
                <a:solidFill>
                  <a:srgbClr val="0070C0"/>
                </a:solidFill>
              </a:rPr>
              <a:t>professionnel 2019 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103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Julien Dublon</cp:lastModifiedBy>
  <cp:revision>13</cp:revision>
  <dcterms:created xsi:type="dcterms:W3CDTF">2022-03-28T11:51:04Z</dcterms:created>
  <dcterms:modified xsi:type="dcterms:W3CDTF">2022-04-08T08:15:16Z</dcterms:modified>
</cp:coreProperties>
</file>